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90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47BB-B22B-4E57-A0E7-6B819DA7013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76D9-E36A-4261-A9B2-B93F2DDCB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2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47BB-B22B-4E57-A0E7-6B819DA7013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76D9-E36A-4261-A9B2-B93F2DDCB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7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47BB-B22B-4E57-A0E7-6B819DA7013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76D9-E36A-4261-A9B2-B93F2DDCB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0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47BB-B22B-4E57-A0E7-6B819DA7013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76D9-E36A-4261-A9B2-B93F2DDCB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7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47BB-B22B-4E57-A0E7-6B819DA7013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76D9-E36A-4261-A9B2-B93F2DDCB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47BB-B22B-4E57-A0E7-6B819DA7013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76D9-E36A-4261-A9B2-B93F2DDCB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47BB-B22B-4E57-A0E7-6B819DA7013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76D9-E36A-4261-A9B2-B93F2DDCB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6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47BB-B22B-4E57-A0E7-6B819DA7013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76D9-E36A-4261-A9B2-B93F2DDCB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8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47BB-B22B-4E57-A0E7-6B819DA7013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76D9-E36A-4261-A9B2-B93F2DDCB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3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47BB-B22B-4E57-A0E7-6B819DA7013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76D9-E36A-4261-A9B2-B93F2DDCB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47BB-B22B-4E57-A0E7-6B819DA7013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76D9-E36A-4261-A9B2-B93F2DDCB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7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547BB-B22B-4E57-A0E7-6B819DA7013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476D9-E36A-4261-A9B2-B93F2DDCB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4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8229" y="203200"/>
            <a:ext cx="5573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BÌNH MINH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8419" y="726420"/>
            <a:ext cx="5863772" cy="1919514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ÁN PHÁT TRIỂN NGÔN NGỮ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2857" y="3791857"/>
            <a:ext cx="43826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BÉ GIỚI THIỆU VỀ MÌNH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 HOẠT ĐỘNG: THƠ ĐI HỌC NGOAN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TƯỢNG: 24-36 THÁNG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 LỚP: NHÓM TRẺ A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MINH THÙY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624" y="2989942"/>
            <a:ext cx="2947589" cy="2532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049" y="-23401"/>
            <a:ext cx="1436438" cy="14996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1980" y="-23402"/>
            <a:ext cx="1436438" cy="149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8114" y="753293"/>
            <a:ext cx="894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Đàm thoại: </a:t>
            </a:r>
            <a:endParaRPr lang="en-US" sz="4000" dirty="0" smtClean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Các con vừa nghe cô đọc  bài thơ gì?</a:t>
            </a:r>
            <a:endParaRPr lang="en-US" sz="4000" dirty="0" smtClean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Bé đi học như thế nào?</a:t>
            </a:r>
            <a:endParaRPr lang="en-US" sz="4000" dirty="0" smtClean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Từ ngày đi học bé thế nào nhỉ?</a:t>
            </a:r>
            <a:endParaRPr lang="en-US" sz="40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39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6281" y="1306286"/>
            <a:ext cx="94194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 smtClean="0">
                <a:latin typeface="+mj-lt"/>
              </a:rPr>
              <a:t>CÔ ĐỌC LẦN 3: </a:t>
            </a:r>
          </a:p>
          <a:p>
            <a:r>
              <a:rPr lang="vi-VN" sz="4400" b="1" dirty="0">
                <a:latin typeface="+mj-lt"/>
              </a:rPr>
              <a:t> </a:t>
            </a:r>
            <a:r>
              <a:rPr lang="vi-VN" sz="4400" b="1" dirty="0" smtClean="0">
                <a:latin typeface="+mj-lt"/>
              </a:rPr>
              <a:t>            CHO TRẺ XEM VIDEO THƠ</a:t>
            </a:r>
            <a:endParaRPr lang="en-US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55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714" y="2380343"/>
            <a:ext cx="4482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 ĐỌC THƠ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91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0237" y="1479176"/>
            <a:ext cx="8427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BÓNG TRÒN TO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28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5130" y="1530421"/>
            <a:ext cx="42357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 LỚP HÁT </a:t>
            </a:r>
            <a:endParaRPr lang="vi-VN" sz="4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ĐI NHÀ TRẺ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92" y="3904343"/>
            <a:ext cx="3810000" cy="295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7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1714" y="885372"/>
            <a:ext cx="41809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 smtClean="0">
                <a:latin typeface="+mj-lt"/>
              </a:rPr>
              <a:t>CÔ ĐỌC LẦN 1</a:t>
            </a:r>
            <a:endParaRPr lang="en-US" sz="4400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" b="17248"/>
          <a:stretch/>
        </p:blipFill>
        <p:spPr>
          <a:xfrm rot="1659447">
            <a:off x="5924182" y="690375"/>
            <a:ext cx="4179521" cy="2903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6660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1714" y="885372"/>
            <a:ext cx="81884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 smtClean="0">
                <a:latin typeface="+mj-lt"/>
              </a:rPr>
              <a:t>CÔ ĐỌC LẦN 2: </a:t>
            </a:r>
          </a:p>
          <a:p>
            <a:r>
              <a:rPr lang="vi-VN" sz="4400" b="1" dirty="0">
                <a:latin typeface="+mj-lt"/>
              </a:rPr>
              <a:t> </a:t>
            </a:r>
            <a:r>
              <a:rPr lang="vi-VN" sz="4400" b="1" dirty="0" smtClean="0">
                <a:latin typeface="+mj-lt"/>
              </a:rPr>
              <a:t>                SỬ DỤNG HÌNH ẢNH</a:t>
            </a:r>
            <a:endParaRPr lang="en-US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46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8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32492" y="4447793"/>
            <a:ext cx="728949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ĐI HỌC NGOAN</a:t>
            </a:r>
          </a:p>
          <a:p>
            <a:pPr algn="ctr"/>
            <a:r>
              <a:rPr lang="vi-V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                    Xuân Thiêm</a:t>
            </a:r>
          </a:p>
          <a:p>
            <a:pPr algn="ctr"/>
            <a:endParaRPr lang="vi-VN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817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02285" y="5689600"/>
            <a:ext cx="3930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dirty="0" smtClean="0">
                <a:latin typeface="+mj-lt"/>
              </a:rPr>
              <a:t>Sáng đi hớn hở</a:t>
            </a:r>
          </a:p>
        </p:txBody>
      </p:sp>
    </p:spTree>
    <p:extLst>
      <p:ext uri="{BB962C8B-B14F-4D97-AF65-F5344CB8AC3E}">
        <p14:creationId xmlns:p14="http://schemas.microsoft.com/office/powerpoint/2010/main" val="14992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54943" y="5334393"/>
            <a:ext cx="42370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 smtClean="0">
                <a:latin typeface="+mj-lt"/>
              </a:rPr>
              <a:t>Chiều về hát ca</a:t>
            </a:r>
            <a:endParaRPr lang="en-US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98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3486" y="5021721"/>
            <a:ext cx="52541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0" i="0" dirty="0" smtClean="0">
                <a:effectLst/>
                <a:latin typeface="+mj-lt"/>
              </a:rPr>
              <a:t>Như con chim nhỏ</a:t>
            </a:r>
            <a:r>
              <a:rPr lang="vi-VN" sz="4800" dirty="0" smtClean="0">
                <a:latin typeface="+mj-lt"/>
              </a:rPr>
              <a:t/>
            </a:r>
            <a:br>
              <a:rPr lang="vi-VN" sz="4800" dirty="0" smtClean="0">
                <a:latin typeface="+mj-lt"/>
              </a:rPr>
            </a:br>
            <a:r>
              <a:rPr lang="vi-VN" sz="4800" b="0" i="0" dirty="0" smtClean="0">
                <a:effectLst/>
                <a:latin typeface="+mj-lt"/>
              </a:rPr>
              <a:t>Vui vui cả nhà</a:t>
            </a: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199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80114" y="430345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 ngày đi học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 ngoan lắm nhé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Ngọt ngào tiếng “dạ”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Vâng lời, nết na.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141</Words>
  <Application>Microsoft Office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</cp:revision>
  <dcterms:created xsi:type="dcterms:W3CDTF">2023-09-14T03:53:08Z</dcterms:created>
  <dcterms:modified xsi:type="dcterms:W3CDTF">2023-09-17T06:24:03Z</dcterms:modified>
</cp:coreProperties>
</file>